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77" r:id="rId4"/>
    <p:sldId id="276" r:id="rId5"/>
    <p:sldId id="271" r:id="rId6"/>
    <p:sldId id="272" r:id="rId7"/>
    <p:sldId id="273" r:id="rId8"/>
    <p:sldId id="275" r:id="rId9"/>
    <p:sldId id="261" r:id="rId10"/>
    <p:sldId id="268" r:id="rId11"/>
    <p:sldId id="269" r:id="rId12"/>
    <p:sldId id="263" r:id="rId13"/>
    <p:sldId id="262" r:id="rId14"/>
    <p:sldId id="264" r:id="rId15"/>
    <p:sldId id="266" r:id="rId16"/>
    <p:sldId id="270"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138DC-D441-4E24-A82D-C25BAC6987E7}" v="24" dt="2024-11-04T12:22:03.321"/>
    <p1510:client id="{DDABD863-CD6F-4473-93AC-9CEA2E774D7F}" v="56" dt="2024-11-04T12:47:34.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e Ulu" userId="664b21fd-f6dc-4d06-a027-3d10d72dedd9" providerId="ADAL" clId="{DDABD863-CD6F-4473-93AC-9CEA2E774D7F}"/>
    <pc:docChg chg="undo custSel addSld modSld sldOrd">
      <pc:chgData name="Ege Ulu" userId="664b21fd-f6dc-4d06-a027-3d10d72dedd9" providerId="ADAL" clId="{DDABD863-CD6F-4473-93AC-9CEA2E774D7F}" dt="2024-11-04T12:47:34.430" v="58" actId="20577"/>
      <pc:docMkLst>
        <pc:docMk/>
      </pc:docMkLst>
      <pc:sldChg chg="modSp mod">
        <pc:chgData name="Ege Ulu" userId="664b21fd-f6dc-4d06-a027-3d10d72dedd9" providerId="ADAL" clId="{DDABD863-CD6F-4473-93AC-9CEA2E774D7F}" dt="2024-11-04T12:20:58.346" v="54" actId="20577"/>
        <pc:sldMkLst>
          <pc:docMk/>
          <pc:sldMk cId="2913628535" sldId="257"/>
        </pc:sldMkLst>
        <pc:spChg chg="mod">
          <ac:chgData name="Ege Ulu" userId="664b21fd-f6dc-4d06-a027-3d10d72dedd9" providerId="ADAL" clId="{DDABD863-CD6F-4473-93AC-9CEA2E774D7F}" dt="2024-11-04T12:20:58.346" v="54" actId="20577"/>
          <ac:spMkLst>
            <pc:docMk/>
            <pc:sldMk cId="2913628535" sldId="257"/>
            <ac:spMk id="3" creationId="{03F16E69-9A85-4904-5AAA-5A6FCC60F503}"/>
          </ac:spMkLst>
        </pc:spChg>
      </pc:sldChg>
      <pc:sldChg chg="ord">
        <pc:chgData name="Ege Ulu" userId="664b21fd-f6dc-4d06-a027-3d10d72dedd9" providerId="ADAL" clId="{DDABD863-CD6F-4473-93AC-9CEA2E774D7F}" dt="2024-11-04T10:53:41.295" v="2"/>
        <pc:sldMkLst>
          <pc:docMk/>
          <pc:sldMk cId="3582630188" sldId="261"/>
        </pc:sldMkLst>
      </pc:sldChg>
      <pc:sldChg chg="modSp mod">
        <pc:chgData name="Ege Ulu" userId="664b21fd-f6dc-4d06-a027-3d10d72dedd9" providerId="ADAL" clId="{DDABD863-CD6F-4473-93AC-9CEA2E774D7F}" dt="2024-11-04T12:47:34.430" v="58" actId="20577"/>
        <pc:sldMkLst>
          <pc:docMk/>
          <pc:sldMk cId="2924312913" sldId="264"/>
        </pc:sldMkLst>
        <pc:spChg chg="mod">
          <ac:chgData name="Ege Ulu" userId="664b21fd-f6dc-4d06-a027-3d10d72dedd9" providerId="ADAL" clId="{DDABD863-CD6F-4473-93AC-9CEA2E774D7F}" dt="2024-11-04T12:47:34.430" v="58" actId="20577"/>
          <ac:spMkLst>
            <pc:docMk/>
            <pc:sldMk cId="2924312913" sldId="264"/>
            <ac:spMk id="3" creationId="{86418DDD-E50C-CE1A-E40E-472D598C1265}"/>
          </ac:spMkLst>
        </pc:spChg>
      </pc:sldChg>
      <pc:sldChg chg="addSp delSp modSp mod addAnim delAnim">
        <pc:chgData name="Ege Ulu" userId="664b21fd-f6dc-4d06-a027-3d10d72dedd9" providerId="ADAL" clId="{DDABD863-CD6F-4473-93AC-9CEA2E774D7F}" dt="2024-11-04T12:20:48.720" v="50" actId="14100"/>
        <pc:sldMkLst>
          <pc:docMk/>
          <pc:sldMk cId="1215790709" sldId="276"/>
        </pc:sldMkLst>
        <pc:spChg chg="mod">
          <ac:chgData name="Ege Ulu" userId="664b21fd-f6dc-4d06-a027-3d10d72dedd9" providerId="ADAL" clId="{DDABD863-CD6F-4473-93AC-9CEA2E774D7F}" dt="2024-11-04T12:20:38.640" v="47" actId="26606"/>
          <ac:spMkLst>
            <pc:docMk/>
            <pc:sldMk cId="1215790709" sldId="276"/>
            <ac:spMk id="2" creationId="{132B20B0-5FA0-27B5-E420-C86247A0D4B7}"/>
          </ac:spMkLst>
        </pc:spChg>
        <pc:spChg chg="add del">
          <ac:chgData name="Ege Ulu" userId="664b21fd-f6dc-4d06-a027-3d10d72dedd9" providerId="ADAL" clId="{DDABD863-CD6F-4473-93AC-9CEA2E774D7F}" dt="2024-11-04T12:18:31.669" v="31" actId="26606"/>
          <ac:spMkLst>
            <pc:docMk/>
            <pc:sldMk cId="1215790709" sldId="276"/>
            <ac:spMk id="42" creationId="{6B25638D-3D06-41D1-8060-4D2707C60AE8}"/>
          </ac:spMkLst>
        </pc:spChg>
        <pc:spChg chg="add del">
          <ac:chgData name="Ege Ulu" userId="664b21fd-f6dc-4d06-a027-3d10d72dedd9" providerId="ADAL" clId="{DDABD863-CD6F-4473-93AC-9CEA2E774D7F}" dt="2024-11-04T12:18:29.444" v="27" actId="26606"/>
          <ac:spMkLst>
            <pc:docMk/>
            <pc:sldMk cId="1215790709" sldId="276"/>
            <ac:spMk id="51" creationId="{BE585B39-3F91-4716-B99B-F2F8519F4D86}"/>
          </ac:spMkLst>
        </pc:spChg>
        <pc:spChg chg="add del">
          <ac:chgData name="Ege Ulu" userId="664b21fd-f6dc-4d06-a027-3d10d72dedd9" providerId="ADAL" clId="{DDABD863-CD6F-4473-93AC-9CEA2E774D7F}" dt="2024-11-04T12:18:31.643" v="30" actId="26606"/>
          <ac:spMkLst>
            <pc:docMk/>
            <pc:sldMk cId="1215790709" sldId="276"/>
            <ac:spMk id="60" creationId="{290F31C6-2E66-43D1-BE93-3B92820344B9}"/>
          </ac:spMkLst>
        </pc:spChg>
        <pc:spChg chg="add del">
          <ac:chgData name="Ege Ulu" userId="664b21fd-f6dc-4d06-a027-3d10d72dedd9" providerId="ADAL" clId="{DDABD863-CD6F-4473-93AC-9CEA2E774D7F}" dt="2024-11-04T12:20:38.640" v="47" actId="26606"/>
          <ac:spMkLst>
            <pc:docMk/>
            <pc:sldMk cId="1215790709" sldId="276"/>
            <ac:spMk id="64" creationId="{BE585B39-3F91-4716-B99B-F2F8519F4D86}"/>
          </ac:spMkLst>
        </pc:spChg>
        <pc:spChg chg="add">
          <ac:chgData name="Ege Ulu" userId="664b21fd-f6dc-4d06-a027-3d10d72dedd9" providerId="ADAL" clId="{DDABD863-CD6F-4473-93AC-9CEA2E774D7F}" dt="2024-11-04T12:20:38.640" v="47" actId="26606"/>
          <ac:spMkLst>
            <pc:docMk/>
            <pc:sldMk cId="1215790709" sldId="276"/>
            <ac:spMk id="71" creationId="{C72108A5-CE2C-4966-B863-66581E6E4801}"/>
          </ac:spMkLst>
        </pc:spChg>
        <pc:grpChg chg="add del">
          <ac:chgData name="Ege Ulu" userId="664b21fd-f6dc-4d06-a027-3d10d72dedd9" providerId="ADAL" clId="{DDABD863-CD6F-4473-93AC-9CEA2E774D7F}" dt="2024-11-04T12:18:31.643" v="30" actId="26606"/>
          <ac:grpSpMkLst>
            <pc:docMk/>
            <pc:sldMk cId="1215790709" sldId="276"/>
            <ac:grpSpMk id="57" creationId="{52B2213C-09BF-47EE-8FC2-D0DA58ED31A5}"/>
          </ac:grpSpMkLst>
        </pc:grpChg>
        <pc:picChg chg="del mod ord">
          <ac:chgData name="Ege Ulu" userId="664b21fd-f6dc-4d06-a027-3d10d72dedd9" providerId="ADAL" clId="{DDABD863-CD6F-4473-93AC-9CEA2E774D7F}" dt="2024-11-04T12:20:37.335" v="46" actId="478"/>
          <ac:picMkLst>
            <pc:docMk/>
            <pc:sldMk cId="1215790709" sldId="276"/>
            <ac:picMk id="7" creationId="{A179A40B-7B4B-0023-95AC-7A9159D4E25D}"/>
          </ac:picMkLst>
        </pc:picChg>
        <pc:picChg chg="add mod">
          <ac:chgData name="Ege Ulu" userId="664b21fd-f6dc-4d06-a027-3d10d72dedd9" providerId="ADAL" clId="{DDABD863-CD6F-4473-93AC-9CEA2E774D7F}" dt="2024-11-04T12:20:48.720" v="50" actId="14100"/>
          <ac:picMkLst>
            <pc:docMk/>
            <pc:sldMk cId="1215790709" sldId="276"/>
            <ac:picMk id="13" creationId="{606A079A-43F9-5480-B650-5210E5C5666F}"/>
          </ac:picMkLst>
        </pc:picChg>
        <pc:picChg chg="add del">
          <ac:chgData name="Ege Ulu" userId="664b21fd-f6dc-4d06-a027-3d10d72dedd9" providerId="ADAL" clId="{DDABD863-CD6F-4473-93AC-9CEA2E774D7F}" dt="2024-11-04T12:18:31.669" v="31" actId="26606"/>
          <ac:picMkLst>
            <pc:docMk/>
            <pc:sldMk cId="1215790709" sldId="276"/>
            <ac:picMk id="44" creationId="{8161BB1E-0062-4056-AB94-121EF614D5FB}"/>
          </ac:picMkLst>
        </pc:picChg>
        <pc:picChg chg="add del">
          <ac:chgData name="Ege Ulu" userId="664b21fd-f6dc-4d06-a027-3d10d72dedd9" providerId="ADAL" clId="{DDABD863-CD6F-4473-93AC-9CEA2E774D7F}" dt="2024-11-04T12:18:29.444" v="27" actId="26606"/>
          <ac:picMkLst>
            <pc:docMk/>
            <pc:sldMk cId="1215790709" sldId="276"/>
            <ac:picMk id="53" creationId="{4B1AA877-09FE-4988-B95D-729E4F2BC960}"/>
          </ac:picMkLst>
        </pc:picChg>
        <pc:picChg chg="add del">
          <ac:chgData name="Ege Ulu" userId="664b21fd-f6dc-4d06-a027-3d10d72dedd9" providerId="ADAL" clId="{DDABD863-CD6F-4473-93AC-9CEA2E774D7F}" dt="2024-11-04T12:18:31.643" v="30" actId="26606"/>
          <ac:picMkLst>
            <pc:docMk/>
            <pc:sldMk cId="1215790709" sldId="276"/>
            <ac:picMk id="61" creationId="{25DB1DC3-6110-432F-AC60-5131B96E09AA}"/>
          </ac:picMkLst>
        </pc:picChg>
        <pc:picChg chg="add del">
          <ac:chgData name="Ege Ulu" userId="664b21fd-f6dc-4d06-a027-3d10d72dedd9" providerId="ADAL" clId="{DDABD863-CD6F-4473-93AC-9CEA2E774D7F}" dt="2024-11-04T12:20:38.640" v="47" actId="26606"/>
          <ac:picMkLst>
            <pc:docMk/>
            <pc:sldMk cId="1215790709" sldId="276"/>
            <ac:picMk id="65" creationId="{4B1AA877-09FE-4988-B95D-729E4F2BC960}"/>
          </ac:picMkLst>
        </pc:picChg>
        <pc:picChg chg="add">
          <ac:chgData name="Ege Ulu" userId="664b21fd-f6dc-4d06-a027-3d10d72dedd9" providerId="ADAL" clId="{DDABD863-CD6F-4473-93AC-9CEA2E774D7F}" dt="2024-11-04T12:20:38.640" v="47" actId="26606"/>
          <ac:picMkLst>
            <pc:docMk/>
            <pc:sldMk cId="1215790709" sldId="276"/>
            <ac:picMk id="73" creationId="{34DF22E0-9870-4CBF-AA3A-D710A9D8D999}"/>
          </ac:picMkLst>
        </pc:picChg>
        <pc:cxnChg chg="add del">
          <ac:chgData name="Ege Ulu" userId="664b21fd-f6dc-4d06-a027-3d10d72dedd9" providerId="ADAL" clId="{DDABD863-CD6F-4473-93AC-9CEA2E774D7F}" dt="2024-11-04T12:18:31.669" v="31" actId="26606"/>
          <ac:cxnSpMkLst>
            <pc:docMk/>
            <pc:sldMk cId="1215790709" sldId="276"/>
            <ac:cxnSpMk id="46" creationId="{8FBC01E2-D629-4319-B5CB-BFA461B8CF30}"/>
          </ac:cxnSpMkLst>
        </pc:cxnChg>
        <pc:cxnChg chg="add del">
          <ac:chgData name="Ege Ulu" userId="664b21fd-f6dc-4d06-a027-3d10d72dedd9" providerId="ADAL" clId="{DDABD863-CD6F-4473-93AC-9CEA2E774D7F}" dt="2024-11-04T12:18:29.444" v="27" actId="26606"/>
          <ac:cxnSpMkLst>
            <pc:docMk/>
            <pc:sldMk cId="1215790709" sldId="276"/>
            <ac:cxnSpMk id="55" creationId="{66034D98-8665-421D-8716-7748C50B9777}"/>
          </ac:cxnSpMkLst>
        </pc:cxnChg>
        <pc:cxnChg chg="add del">
          <ac:chgData name="Ege Ulu" userId="664b21fd-f6dc-4d06-a027-3d10d72dedd9" providerId="ADAL" clId="{DDABD863-CD6F-4473-93AC-9CEA2E774D7F}" dt="2024-11-04T12:18:31.643" v="30" actId="26606"/>
          <ac:cxnSpMkLst>
            <pc:docMk/>
            <pc:sldMk cId="1215790709" sldId="276"/>
            <ac:cxnSpMk id="62" creationId="{A50E5C8A-0E82-4F34-9086-5081984C20E5}"/>
          </ac:cxnSpMkLst>
        </pc:cxnChg>
        <pc:cxnChg chg="add del">
          <ac:chgData name="Ege Ulu" userId="664b21fd-f6dc-4d06-a027-3d10d72dedd9" providerId="ADAL" clId="{DDABD863-CD6F-4473-93AC-9CEA2E774D7F}" dt="2024-11-04T12:20:38.640" v="47" actId="26606"/>
          <ac:cxnSpMkLst>
            <pc:docMk/>
            <pc:sldMk cId="1215790709" sldId="276"/>
            <ac:cxnSpMk id="66" creationId="{66034D98-8665-421D-8716-7748C50B9777}"/>
          </ac:cxnSpMkLst>
        </pc:cxnChg>
        <pc:cxnChg chg="add">
          <ac:chgData name="Ege Ulu" userId="664b21fd-f6dc-4d06-a027-3d10d72dedd9" providerId="ADAL" clId="{DDABD863-CD6F-4473-93AC-9CEA2E774D7F}" dt="2024-11-04T12:20:38.640" v="47" actId="26606"/>
          <ac:cxnSpMkLst>
            <pc:docMk/>
            <pc:sldMk cId="1215790709" sldId="276"/>
            <ac:cxnSpMk id="75" creationId="{4348DA73-B56C-4BAB-9988-C048297EF40C}"/>
          </ac:cxnSpMkLst>
        </pc:cxnChg>
      </pc:sldChg>
      <pc:sldChg chg="addSp delSp modSp new mod setBg">
        <pc:chgData name="Ege Ulu" userId="664b21fd-f6dc-4d06-a027-3d10d72dedd9" providerId="ADAL" clId="{DDABD863-CD6F-4473-93AC-9CEA2E774D7F}" dt="2024-11-04T12:20:32.342" v="45" actId="1076"/>
        <pc:sldMkLst>
          <pc:docMk/>
          <pc:sldMk cId="3154393366" sldId="277"/>
        </pc:sldMkLst>
        <pc:spChg chg="mod">
          <ac:chgData name="Ege Ulu" userId="664b21fd-f6dc-4d06-a027-3d10d72dedd9" providerId="ADAL" clId="{DDABD863-CD6F-4473-93AC-9CEA2E774D7F}" dt="2024-11-04T12:20:23.761" v="42" actId="26606"/>
          <ac:spMkLst>
            <pc:docMk/>
            <pc:sldMk cId="3154393366" sldId="277"/>
            <ac:spMk id="2" creationId="{B9B3268F-C592-02AF-B8B2-29A53569BFB1}"/>
          </ac:spMkLst>
        </pc:spChg>
        <pc:spChg chg="del">
          <ac:chgData name="Ege Ulu" userId="664b21fd-f6dc-4d06-a027-3d10d72dedd9" providerId="ADAL" clId="{DDABD863-CD6F-4473-93AC-9CEA2E774D7F}" dt="2024-11-04T12:20:13.779" v="39"/>
          <ac:spMkLst>
            <pc:docMk/>
            <pc:sldMk cId="3154393366" sldId="277"/>
            <ac:spMk id="3" creationId="{4247D088-5478-40E6-084A-AA94FBFAAFC5}"/>
          </ac:spMkLst>
        </pc:spChg>
        <pc:spChg chg="add del">
          <ac:chgData name="Ege Ulu" userId="664b21fd-f6dc-4d06-a027-3d10d72dedd9" providerId="ADAL" clId="{DDABD863-CD6F-4473-93AC-9CEA2E774D7F}" dt="2024-11-04T12:20:23.731" v="41" actId="26606"/>
          <ac:spMkLst>
            <pc:docMk/>
            <pc:sldMk cId="3154393366" sldId="277"/>
            <ac:spMk id="9" creationId="{C72108A5-CE2C-4966-B863-66581E6E4801}"/>
          </ac:spMkLst>
        </pc:spChg>
        <pc:spChg chg="add">
          <ac:chgData name="Ege Ulu" userId="664b21fd-f6dc-4d06-a027-3d10d72dedd9" providerId="ADAL" clId="{DDABD863-CD6F-4473-93AC-9CEA2E774D7F}" dt="2024-11-04T12:20:23.761" v="42" actId="26606"/>
          <ac:spMkLst>
            <pc:docMk/>
            <pc:sldMk cId="3154393366" sldId="277"/>
            <ac:spMk id="19" creationId="{C72108A5-CE2C-4966-B863-66581E6E4801}"/>
          </ac:spMkLst>
        </pc:spChg>
        <pc:grpChg chg="add del">
          <ac:chgData name="Ege Ulu" userId="664b21fd-f6dc-4d06-a027-3d10d72dedd9" providerId="ADAL" clId="{DDABD863-CD6F-4473-93AC-9CEA2E774D7F}" dt="2024-11-04T12:20:23.731" v="41" actId="26606"/>
          <ac:grpSpMkLst>
            <pc:docMk/>
            <pc:sldMk cId="3154393366" sldId="277"/>
            <ac:grpSpMk id="15" creationId="{832872BE-7304-475E-8CDA-65E39A768395}"/>
          </ac:grpSpMkLst>
        </pc:grpChg>
        <pc:picChg chg="add mod">
          <ac:chgData name="Ege Ulu" userId="664b21fd-f6dc-4d06-a027-3d10d72dedd9" providerId="ADAL" clId="{DDABD863-CD6F-4473-93AC-9CEA2E774D7F}" dt="2024-11-04T12:20:32.342" v="45" actId="1076"/>
          <ac:picMkLst>
            <pc:docMk/>
            <pc:sldMk cId="3154393366" sldId="277"/>
            <ac:picMk id="4" creationId="{279680AA-0430-24B3-CD8D-FEE2DA5DD062}"/>
          </ac:picMkLst>
        </pc:picChg>
        <pc:picChg chg="add del">
          <ac:chgData name="Ege Ulu" userId="664b21fd-f6dc-4d06-a027-3d10d72dedd9" providerId="ADAL" clId="{DDABD863-CD6F-4473-93AC-9CEA2E774D7F}" dt="2024-11-04T12:20:23.731" v="41" actId="26606"/>
          <ac:picMkLst>
            <pc:docMk/>
            <pc:sldMk cId="3154393366" sldId="277"/>
            <ac:picMk id="11" creationId="{34DF22E0-9870-4CBF-AA3A-D710A9D8D999}"/>
          </ac:picMkLst>
        </pc:picChg>
        <pc:picChg chg="add">
          <ac:chgData name="Ege Ulu" userId="664b21fd-f6dc-4d06-a027-3d10d72dedd9" providerId="ADAL" clId="{DDABD863-CD6F-4473-93AC-9CEA2E774D7F}" dt="2024-11-04T12:20:23.761" v="42" actId="26606"/>
          <ac:picMkLst>
            <pc:docMk/>
            <pc:sldMk cId="3154393366" sldId="277"/>
            <ac:picMk id="20" creationId="{34DF22E0-9870-4CBF-AA3A-D710A9D8D999}"/>
          </ac:picMkLst>
        </pc:picChg>
        <pc:cxnChg chg="add del">
          <ac:chgData name="Ege Ulu" userId="664b21fd-f6dc-4d06-a027-3d10d72dedd9" providerId="ADAL" clId="{DDABD863-CD6F-4473-93AC-9CEA2E774D7F}" dt="2024-11-04T12:20:23.731" v="41" actId="26606"/>
          <ac:cxnSpMkLst>
            <pc:docMk/>
            <pc:sldMk cId="3154393366" sldId="277"/>
            <ac:cxnSpMk id="13" creationId="{4348DA73-B56C-4BAB-9988-C048297EF40C}"/>
          </ac:cxnSpMkLst>
        </pc:cxnChg>
        <pc:cxnChg chg="add">
          <ac:chgData name="Ege Ulu" userId="664b21fd-f6dc-4d06-a027-3d10d72dedd9" providerId="ADAL" clId="{DDABD863-CD6F-4473-93AC-9CEA2E774D7F}" dt="2024-11-04T12:20:23.761" v="42" actId="26606"/>
          <ac:cxnSpMkLst>
            <pc:docMk/>
            <pc:sldMk cId="3154393366" sldId="277"/>
            <ac:cxnSpMk id="21" creationId="{4348DA73-B56C-4BAB-9988-C048297EF40C}"/>
          </ac:cxnSpMkLst>
        </pc:cxnChg>
      </pc:sldChg>
    </pc:docChg>
  </pc:docChgLst>
  <pc:docChgLst>
    <pc:chgData name="Beren Atici" userId="S::beren.atici@student.ipso.ch::feff21cd-ff5f-4dc8-9bbb-23414f803ec2" providerId="AD" clId="Web-{0F4138DC-D441-4E24-A82D-C25BAC6987E7}"/>
    <pc:docChg chg="modSld sldOrd">
      <pc:chgData name="Beren Atici" userId="S::beren.atici@student.ipso.ch::feff21cd-ff5f-4dc8-9bbb-23414f803ec2" providerId="AD" clId="Web-{0F4138DC-D441-4E24-A82D-C25BAC6987E7}" dt="2024-11-04T12:22:03.103" v="22" actId="20577"/>
      <pc:docMkLst>
        <pc:docMk/>
      </pc:docMkLst>
      <pc:sldChg chg="modSp">
        <pc:chgData name="Beren Atici" userId="S::beren.atici@student.ipso.ch::feff21cd-ff5f-4dc8-9bbb-23414f803ec2" providerId="AD" clId="Web-{0F4138DC-D441-4E24-A82D-C25BAC6987E7}" dt="2024-11-04T12:22:03.103" v="22" actId="20577"/>
        <pc:sldMkLst>
          <pc:docMk/>
          <pc:sldMk cId="2913628535" sldId="257"/>
        </pc:sldMkLst>
        <pc:spChg chg="mod">
          <ac:chgData name="Beren Atici" userId="S::beren.atici@student.ipso.ch::feff21cd-ff5f-4dc8-9bbb-23414f803ec2" providerId="AD" clId="Web-{0F4138DC-D441-4E24-A82D-C25BAC6987E7}" dt="2024-11-04T12:22:03.103" v="22" actId="20577"/>
          <ac:spMkLst>
            <pc:docMk/>
            <pc:sldMk cId="2913628535" sldId="257"/>
            <ac:spMk id="3" creationId="{03F16E69-9A85-4904-5AAA-5A6FCC60F503}"/>
          </ac:spMkLst>
        </pc:spChg>
      </pc:sldChg>
      <pc:sldChg chg="modSp">
        <pc:chgData name="Beren Atici" userId="S::beren.atici@student.ipso.ch::feff21cd-ff5f-4dc8-9bbb-23414f803ec2" providerId="AD" clId="Web-{0F4138DC-D441-4E24-A82D-C25BAC6987E7}" dt="2024-11-04T12:21:24.195" v="2" actId="1076"/>
        <pc:sldMkLst>
          <pc:docMk/>
          <pc:sldMk cId="1215790709" sldId="276"/>
        </pc:sldMkLst>
        <pc:picChg chg="mod">
          <ac:chgData name="Beren Atici" userId="S::beren.atici@student.ipso.ch::feff21cd-ff5f-4dc8-9bbb-23414f803ec2" providerId="AD" clId="Web-{0F4138DC-D441-4E24-A82D-C25BAC6987E7}" dt="2024-11-04T12:19:03.532" v="0" actId="1076"/>
          <ac:picMkLst>
            <pc:docMk/>
            <pc:sldMk cId="1215790709" sldId="276"/>
            <ac:picMk id="7" creationId="{A179A40B-7B4B-0023-95AC-7A9159D4E25D}"/>
          </ac:picMkLst>
        </pc:picChg>
        <pc:picChg chg="mod">
          <ac:chgData name="Beren Atici" userId="S::beren.atici@student.ipso.ch::feff21cd-ff5f-4dc8-9bbb-23414f803ec2" providerId="AD" clId="Web-{0F4138DC-D441-4E24-A82D-C25BAC6987E7}" dt="2024-11-04T12:21:24.195" v="2" actId="1076"/>
          <ac:picMkLst>
            <pc:docMk/>
            <pc:sldMk cId="1215790709" sldId="276"/>
            <ac:picMk id="13" creationId="{606A079A-43F9-5480-B650-5210E5C5666F}"/>
          </ac:picMkLst>
        </pc:picChg>
      </pc:sldChg>
      <pc:sldChg chg="ord">
        <pc:chgData name="Beren Atici" userId="S::beren.atici@student.ipso.ch::feff21cd-ff5f-4dc8-9bbb-23414f803ec2" providerId="AD" clId="Web-{0F4138DC-D441-4E24-A82D-C25BAC6987E7}" dt="2024-11-04T12:21:38.430" v="3"/>
        <pc:sldMkLst>
          <pc:docMk/>
          <pc:sldMk cId="3154393366"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18BE7-8DE2-4554-9D17-9FCEBFA2184C}" type="datetimeFigureOut">
              <a:rPr lang="de-CH" smtClean="0"/>
              <a:t>04.11.2024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23462-B026-4D14-A31D-56EB70816586}" type="slidenum">
              <a:rPr lang="de-CH" smtClean="0"/>
              <a:t>‹#›</a:t>
            </a:fld>
            <a:endParaRPr lang="de-CH"/>
          </a:p>
        </p:txBody>
      </p:sp>
    </p:spTree>
    <p:extLst>
      <p:ext uri="{BB962C8B-B14F-4D97-AF65-F5344CB8AC3E}">
        <p14:creationId xmlns:p14="http://schemas.microsoft.com/office/powerpoint/2010/main" val="254133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Technologien: HTML, CSS, Google Fonts, Google Maps Tools: Visual Studio Codes, W3Schools </a:t>
            </a:r>
          </a:p>
          <a:p>
            <a:r>
              <a:rPr lang="de-DE"/>
              <a:t>Technologische Entscheidungen </a:t>
            </a:r>
          </a:p>
          <a:p>
            <a:r>
              <a:rPr lang="de-DE"/>
              <a:t>• HTML: Zur Strukturierung der Inhalte. </a:t>
            </a:r>
          </a:p>
          <a:p>
            <a:r>
              <a:rPr lang="de-DE"/>
              <a:t>• CSS: Zur Gestaltung und Anpassung des Designs. </a:t>
            </a:r>
          </a:p>
          <a:p>
            <a:r>
              <a:rPr lang="de-DE"/>
              <a:t>• Google Fonts: Für die Auswahl der Schriftart. </a:t>
            </a:r>
          </a:p>
          <a:p>
            <a:r>
              <a:rPr lang="de-DE"/>
              <a:t>• Google Maps: Für das Einfügen der Standortanzeige.</a:t>
            </a:r>
            <a:endParaRPr lang="de-CH"/>
          </a:p>
        </p:txBody>
      </p:sp>
      <p:sp>
        <p:nvSpPr>
          <p:cNvPr id="4" name="Foliennummernplatzhalter 3"/>
          <p:cNvSpPr>
            <a:spLocks noGrp="1"/>
          </p:cNvSpPr>
          <p:nvPr>
            <p:ph type="sldNum" sz="quarter" idx="5"/>
          </p:nvPr>
        </p:nvSpPr>
        <p:spPr/>
        <p:txBody>
          <a:bodyPr/>
          <a:lstStyle/>
          <a:p>
            <a:fld id="{F2823462-B026-4D14-A31D-56EB70816586}" type="slidenum">
              <a:rPr lang="de-CH" smtClean="0"/>
              <a:t>13</a:t>
            </a:fld>
            <a:endParaRPr lang="de-CH"/>
          </a:p>
        </p:txBody>
      </p:sp>
    </p:spTree>
    <p:extLst>
      <p:ext uri="{BB962C8B-B14F-4D97-AF65-F5344CB8AC3E}">
        <p14:creationId xmlns:p14="http://schemas.microsoft.com/office/powerpoint/2010/main" val="88262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Nach der Erstellung der Webseite wurden verschiedene Test gemacht, um sicherzustellen das die Webseite einwandfrei lauft. </a:t>
            </a:r>
          </a:p>
          <a:p>
            <a:r>
              <a:rPr lang="de-DE"/>
              <a:t>Funktionstest Die Funktionstests gingen darum, alle Interaktionen auf der Webseite zu überprüfen, um sicherzustellen, dass alle Komponenten wie geplant funktionieren. Dies beinhaltete Test von den Links auf der Webseite, Kontaktformulare und Bildgalerie. </a:t>
            </a:r>
          </a:p>
          <a:p>
            <a:r>
              <a:rPr lang="de-DE"/>
              <a:t>Benutzerfreundlichkeitstests </a:t>
            </a:r>
            <a:r>
              <a:rPr lang="de-DE" err="1"/>
              <a:t>Benutzerfreundlichkeitstests</a:t>
            </a:r>
            <a:r>
              <a:rPr lang="de-DE"/>
              <a:t> wurden durchgeführt, um die einfache Bedienung der Webseite zu verbessern. Für den Test bat ich ein paar Kollegen auf, die verschiedenen Funktionen, wie das Kontaktformular auszufüllen, die Bilder in der Galerie anzuschauen und nachfragen, ob die </a:t>
            </a:r>
            <a:r>
              <a:rPr lang="de-DE" err="1"/>
              <a:t>Bildgrössen</a:t>
            </a:r>
            <a:r>
              <a:rPr lang="de-DE"/>
              <a:t> genug </a:t>
            </a:r>
            <a:r>
              <a:rPr lang="de-DE" err="1"/>
              <a:t>gross</a:t>
            </a:r>
            <a:r>
              <a:rPr lang="de-DE"/>
              <a:t> und erkennbar sind. Somit konnte ich Feedback sammeln. Dies half mir, Probleme zu lösen und die Benutzerfreundlichkeit so gut wie möglich zu verbessern. </a:t>
            </a:r>
          </a:p>
          <a:p>
            <a:r>
              <a:rPr lang="de-DE"/>
              <a:t>Kompatibilitätstests Die Kompatibilität der Webseite mit verschiedenen Browsern und Geräten wurde deutlich getestet. Dies enthielt, das Testen auf Desktop/Computer und Smartphones, um sicherzustellen, dass die Webseite auf allen Plattformen korrekt dargestellt wird</a:t>
            </a:r>
          </a:p>
          <a:p>
            <a:r>
              <a:rPr lang="de-DE"/>
              <a:t>Leistungstests Leistungstests wurden durchgeführt, um die Reaktionszeit und Stabilität der Webseite zu bewerten. Dies umfasste das Laden der Webseite als mehrere Tabs auf dem Laptop offen waren. Dies Tests halfen mir die Performance der Webseite zu steigern und zu optimieren, um eine hohe Zufriedenheit bei den Benutzern zu erzeugen.</a:t>
            </a:r>
            <a:endParaRPr lang="de-CH"/>
          </a:p>
        </p:txBody>
      </p:sp>
      <p:sp>
        <p:nvSpPr>
          <p:cNvPr id="4" name="Foliennummernplatzhalter 3"/>
          <p:cNvSpPr>
            <a:spLocks noGrp="1"/>
          </p:cNvSpPr>
          <p:nvPr>
            <p:ph type="sldNum" sz="quarter" idx="5"/>
          </p:nvPr>
        </p:nvSpPr>
        <p:spPr/>
        <p:txBody>
          <a:bodyPr/>
          <a:lstStyle/>
          <a:p>
            <a:fld id="{F2823462-B026-4D14-A31D-56EB70816586}" type="slidenum">
              <a:rPr lang="de-CH" smtClean="0"/>
              <a:t>14</a:t>
            </a:fld>
            <a:endParaRPr lang="de-CH"/>
          </a:p>
        </p:txBody>
      </p:sp>
    </p:spTree>
    <p:extLst>
      <p:ext uri="{BB962C8B-B14F-4D97-AF65-F5344CB8AC3E}">
        <p14:creationId xmlns:p14="http://schemas.microsoft.com/office/powerpoint/2010/main" val="92684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Persönlich hat dieses Projekt meine Fähigkeiten im Webdesign gestärkt und ich konnte somit mein gelerntes repetieren und noch vieles neues dazu lernen. Ich habe gelernt, wie wichtig es ist organsiert zu sein und an einer Sache dranzubleiben. In der Zukunft würde ich gerne meine Webseite im Internet veröffentlichen. Ich würde gerne der Webseite mehrere Funktionen hinzufügen und die Inhalte erweitern. Das Projekt war im Ganzen eine gute Erfahrung für mich, auch für die kommende IPA in 3 Jahren. Ich bin dankbar, dass die IPSO uns so eine Möglichkeit angeboten hat und bedanke mich bei Herrn Frei, dass er uns vieles beigebracht hat in den Modulen 431 und 306, denn ohne dies wären wir alle wahrscheinlich verloren gegangen in diesem Projekt.</a:t>
            </a:r>
            <a:endParaRPr lang="de-CH"/>
          </a:p>
        </p:txBody>
      </p:sp>
      <p:sp>
        <p:nvSpPr>
          <p:cNvPr id="4" name="Foliennummernplatzhalter 3"/>
          <p:cNvSpPr>
            <a:spLocks noGrp="1"/>
          </p:cNvSpPr>
          <p:nvPr>
            <p:ph type="sldNum" sz="quarter" idx="5"/>
          </p:nvPr>
        </p:nvSpPr>
        <p:spPr/>
        <p:txBody>
          <a:bodyPr/>
          <a:lstStyle/>
          <a:p>
            <a:fld id="{F2823462-B026-4D14-A31D-56EB70816586}" type="slidenum">
              <a:rPr lang="de-CH" smtClean="0"/>
              <a:t>16</a:t>
            </a:fld>
            <a:endParaRPr lang="de-CH"/>
          </a:p>
        </p:txBody>
      </p:sp>
    </p:spTree>
    <p:extLst>
      <p:ext uri="{BB962C8B-B14F-4D97-AF65-F5344CB8AC3E}">
        <p14:creationId xmlns:p14="http://schemas.microsoft.com/office/powerpoint/2010/main" val="4224697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de-DE"/>
              <a:t>Mastertitelformat bearbeiten</a:t>
            </a:r>
            <a:endParaRPr lang="en-US"/>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de-DE"/>
              <a:t>Mastertitelformat bearbeiten</a:t>
            </a:r>
            <a:endParaRPr lang="en-US"/>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de-DE"/>
              <a:t>Mastertitelformat bearbeiten</a:t>
            </a:r>
            <a:endParaRPr lang="en-US"/>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de-DE"/>
              <a:t>Mastertitelformat bearbeiten</a:t>
            </a:r>
            <a:endParaRPr lang="en-US"/>
          </a:p>
        </p:txBody>
      </p:sp>
      <p:sp>
        <p:nvSpPr>
          <p:cNvPr id="3" name="Content Placeholder 2"/>
          <p:cNvSpPr>
            <a:spLocks noGrp="1"/>
          </p:cNvSpPr>
          <p:nvPr>
            <p:ph sz="half" idx="1"/>
          </p:nvPr>
        </p:nvSpPr>
        <p:spPr>
          <a:xfrm>
            <a:off x="1447331" y="2010878"/>
            <a:ext cx="4488654" cy="34485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254140" y="2017343"/>
            <a:ext cx="4488654" cy="344152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de-DE"/>
              <a:t>Mastertitelformat bearbeiten</a:t>
            </a:r>
            <a:endParaRPr lang="en-US"/>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447191" y="2824269"/>
            <a:ext cx="4488794" cy="26444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56025" y="2821491"/>
            <a:ext cx="4488794" cy="26373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de-DE"/>
              <a:t>Mastertitelformat bearbeiten</a:t>
            </a:r>
            <a:endParaRPr lang="en-US"/>
          </a:p>
        </p:txBody>
      </p:sp>
      <p:sp>
        <p:nvSpPr>
          <p:cNvPr id="3" name="Content Placeholder 2"/>
          <p:cNvSpPr>
            <a:spLocks noGrp="1"/>
          </p:cNvSpPr>
          <p:nvPr>
            <p:ph idx="1"/>
          </p:nvPr>
        </p:nvSpPr>
        <p:spPr>
          <a:xfrm>
            <a:off x="4730324" y="798974"/>
            <a:ext cx="6012470" cy="465882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de-DE"/>
              <a:t>Mastertitelformat bearbeiten</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de-DE"/>
              <a:t>Bild durch Klicken auf Symbol hinzufügen</a:t>
            </a:r>
            <a:endParaRPr lang="en-US"/>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11/4/2024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11/4/2024</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24245A-B4E8-CCC5-2737-1B79715B2C1A}"/>
              </a:ext>
            </a:extLst>
          </p:cNvPr>
          <p:cNvSpPr>
            <a:spLocks noGrp="1"/>
          </p:cNvSpPr>
          <p:nvPr>
            <p:ph type="ctrTitle"/>
          </p:nvPr>
        </p:nvSpPr>
        <p:spPr>
          <a:xfrm>
            <a:off x="1452616" y="962902"/>
            <a:ext cx="4171480" cy="2471104"/>
          </a:xfrm>
        </p:spPr>
        <p:txBody>
          <a:bodyPr>
            <a:normAutofit/>
          </a:bodyPr>
          <a:lstStyle/>
          <a:p>
            <a:r>
              <a:rPr lang="de-DE" sz="4800"/>
              <a:t>Drums-Ege Webseite</a:t>
            </a:r>
            <a:endParaRPr lang="de-CH" sz="4800"/>
          </a:p>
        </p:txBody>
      </p:sp>
      <p:sp>
        <p:nvSpPr>
          <p:cNvPr id="3" name="Untertitel 2">
            <a:extLst>
              <a:ext uri="{FF2B5EF4-FFF2-40B4-BE49-F238E27FC236}">
                <a16:creationId xmlns:a16="http://schemas.microsoft.com/office/drawing/2014/main" id="{1F4369C6-965F-7025-F814-8EBA99F1DBEC}"/>
              </a:ext>
            </a:extLst>
          </p:cNvPr>
          <p:cNvSpPr>
            <a:spLocks noGrp="1"/>
          </p:cNvSpPr>
          <p:nvPr>
            <p:ph type="subTitle" idx="1"/>
          </p:nvPr>
        </p:nvSpPr>
        <p:spPr>
          <a:xfrm>
            <a:off x="1452617" y="3448294"/>
            <a:ext cx="4171479" cy="1693553"/>
          </a:xfrm>
        </p:spPr>
        <p:txBody>
          <a:bodyPr>
            <a:normAutofit/>
          </a:bodyPr>
          <a:lstStyle/>
          <a:p>
            <a:r>
              <a:rPr lang="de-DE" sz="1600"/>
              <a:t>Ege Tuna Ulu</a:t>
            </a:r>
          </a:p>
          <a:p>
            <a:r>
              <a:rPr lang="de-DE" sz="1600" err="1"/>
              <a:t>Beren</a:t>
            </a:r>
            <a:r>
              <a:rPr lang="de-DE" sz="1600"/>
              <a:t> ATICI</a:t>
            </a:r>
          </a:p>
          <a:p>
            <a:r>
              <a:rPr lang="de-DE" sz="1600"/>
              <a:t>Lenny Brun</a:t>
            </a:r>
            <a:endParaRPr lang="de-CH" sz="1600"/>
          </a:p>
        </p:txBody>
      </p:sp>
      <p:pic>
        <p:nvPicPr>
          <p:cNvPr id="5" name="Grafik 4">
            <a:extLst>
              <a:ext uri="{FF2B5EF4-FFF2-40B4-BE49-F238E27FC236}">
                <a16:creationId xmlns:a16="http://schemas.microsoft.com/office/drawing/2014/main" id="{A682D7E8-21FC-FDDE-7AA3-5004649EE9B0}"/>
              </a:ext>
            </a:extLst>
          </p:cNvPr>
          <p:cNvPicPr>
            <a:picLocks noChangeAspect="1"/>
          </p:cNvPicPr>
          <p:nvPr/>
        </p:nvPicPr>
        <p:blipFill>
          <a:blip r:embed="rId2"/>
          <a:stretch>
            <a:fillRect/>
          </a:stretch>
        </p:blipFill>
        <p:spPr>
          <a:xfrm>
            <a:off x="6244251" y="822959"/>
            <a:ext cx="4643385" cy="4643385"/>
          </a:xfrm>
          <a:prstGeom prst="rect">
            <a:avLst/>
          </a:prstGeom>
        </p:spPr>
      </p:pic>
    </p:spTree>
    <p:extLst>
      <p:ext uri="{BB962C8B-B14F-4D97-AF65-F5344CB8AC3E}">
        <p14:creationId xmlns:p14="http://schemas.microsoft.com/office/powerpoint/2010/main" val="360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E7CDB-B4DA-86DC-273F-DB9A5B296D0D}"/>
              </a:ext>
            </a:extLst>
          </p:cNvPr>
          <p:cNvSpPr>
            <a:spLocks noGrp="1"/>
          </p:cNvSpPr>
          <p:nvPr>
            <p:ph type="title"/>
          </p:nvPr>
        </p:nvSpPr>
        <p:spPr>
          <a:xfrm>
            <a:off x="1451579" y="1"/>
            <a:ext cx="9291215" cy="877823"/>
          </a:xfrm>
        </p:spPr>
        <p:txBody>
          <a:bodyPr/>
          <a:lstStyle/>
          <a:p>
            <a:r>
              <a:rPr lang="de-DE"/>
              <a:t>INFORMEREN, Planen, Entscheiden</a:t>
            </a:r>
            <a:endParaRPr lang="de-CH"/>
          </a:p>
        </p:txBody>
      </p:sp>
      <p:sp>
        <p:nvSpPr>
          <p:cNvPr id="3" name="Inhaltsplatzhalter 2">
            <a:extLst>
              <a:ext uri="{FF2B5EF4-FFF2-40B4-BE49-F238E27FC236}">
                <a16:creationId xmlns:a16="http://schemas.microsoft.com/office/drawing/2014/main" id="{484046A0-904D-A438-930F-AFD74E225D7D}"/>
              </a:ext>
            </a:extLst>
          </p:cNvPr>
          <p:cNvSpPr>
            <a:spLocks noGrp="1"/>
          </p:cNvSpPr>
          <p:nvPr>
            <p:ph idx="1"/>
          </p:nvPr>
        </p:nvSpPr>
        <p:spPr>
          <a:xfrm>
            <a:off x="1451579" y="979054"/>
            <a:ext cx="9291215" cy="4904509"/>
          </a:xfrm>
        </p:spPr>
        <p:txBody>
          <a:bodyPr/>
          <a:lstStyle/>
          <a:p>
            <a:r>
              <a:rPr lang="de-DE"/>
              <a:t>Informieren: </a:t>
            </a:r>
          </a:p>
          <a:p>
            <a:pPr lvl="1"/>
            <a:r>
              <a:rPr lang="de-DE"/>
              <a:t>Projektziel: Erstellung einer persönlichen Webseite</a:t>
            </a:r>
          </a:p>
          <a:p>
            <a:pPr lvl="1"/>
            <a:r>
              <a:rPr lang="de-DE"/>
              <a:t>Technologische Recherchen: Auswahl der Technologie</a:t>
            </a:r>
          </a:p>
          <a:p>
            <a:pPr lvl="1"/>
            <a:endParaRPr lang="de-DE"/>
          </a:p>
          <a:p>
            <a:r>
              <a:rPr lang="de-DE"/>
              <a:t>Planen:</a:t>
            </a:r>
          </a:p>
          <a:p>
            <a:pPr lvl="1"/>
            <a:r>
              <a:rPr lang="de-DE"/>
              <a:t>Zeitplan: Erstellen eines detaillierten Projektplans.  </a:t>
            </a:r>
          </a:p>
          <a:p>
            <a:pPr lvl="1"/>
            <a:r>
              <a:rPr lang="de-DE"/>
              <a:t>Ressourcen: Planung der benötigten Ressourcen (Software, Hardware)</a:t>
            </a:r>
          </a:p>
          <a:p>
            <a:endParaRPr lang="de-DE"/>
          </a:p>
          <a:p>
            <a:r>
              <a:rPr lang="de-DE"/>
              <a:t>Entscheiden:</a:t>
            </a:r>
          </a:p>
          <a:p>
            <a:pPr lvl="1"/>
            <a:r>
              <a:rPr lang="de-DE"/>
              <a:t>Entwurfsphase: Probeentwurf der Webseite und Seiten</a:t>
            </a:r>
          </a:p>
          <a:p>
            <a:pPr lvl="1"/>
            <a:r>
              <a:rPr lang="de-DE"/>
              <a:t>Finalisierung: Entscheidung über endgültiges Design und Struktur</a:t>
            </a:r>
            <a:endParaRPr lang="de-CH"/>
          </a:p>
        </p:txBody>
      </p:sp>
    </p:spTree>
    <p:extLst>
      <p:ext uri="{BB962C8B-B14F-4D97-AF65-F5344CB8AC3E}">
        <p14:creationId xmlns:p14="http://schemas.microsoft.com/office/powerpoint/2010/main" val="407266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D47AE3-CCF6-8EAD-BFAB-12873309D7EC}"/>
              </a:ext>
            </a:extLst>
          </p:cNvPr>
          <p:cNvSpPr>
            <a:spLocks noGrp="1"/>
          </p:cNvSpPr>
          <p:nvPr>
            <p:ph type="title"/>
          </p:nvPr>
        </p:nvSpPr>
        <p:spPr>
          <a:xfrm>
            <a:off x="1451579" y="1"/>
            <a:ext cx="9291215" cy="812799"/>
          </a:xfrm>
        </p:spPr>
        <p:txBody>
          <a:bodyPr/>
          <a:lstStyle/>
          <a:p>
            <a:r>
              <a:rPr lang="de-DE"/>
              <a:t>Realisieren, Kontrollieren, Auswerten</a:t>
            </a:r>
            <a:endParaRPr lang="de-CH"/>
          </a:p>
        </p:txBody>
      </p:sp>
      <p:sp>
        <p:nvSpPr>
          <p:cNvPr id="3" name="Inhaltsplatzhalter 2">
            <a:extLst>
              <a:ext uri="{FF2B5EF4-FFF2-40B4-BE49-F238E27FC236}">
                <a16:creationId xmlns:a16="http://schemas.microsoft.com/office/drawing/2014/main" id="{5FE1DC52-0307-3895-6CEE-FC7DC8BEC5E2}"/>
              </a:ext>
            </a:extLst>
          </p:cNvPr>
          <p:cNvSpPr>
            <a:spLocks noGrp="1"/>
          </p:cNvSpPr>
          <p:nvPr>
            <p:ph idx="1"/>
          </p:nvPr>
        </p:nvSpPr>
        <p:spPr>
          <a:xfrm>
            <a:off x="1451579" y="628073"/>
            <a:ext cx="9291215" cy="5440218"/>
          </a:xfrm>
        </p:spPr>
        <p:txBody>
          <a:bodyPr>
            <a:normAutofit/>
          </a:bodyPr>
          <a:lstStyle/>
          <a:p>
            <a:r>
              <a:rPr lang="de-DE"/>
              <a:t>Realisieren:</a:t>
            </a:r>
          </a:p>
          <a:p>
            <a:pPr lvl="1"/>
            <a:r>
              <a:rPr lang="de-DE"/>
              <a:t>HTML-Implementierung: Grundstruktur der Webseite erstellen</a:t>
            </a:r>
          </a:p>
          <a:p>
            <a:pPr lvl="1"/>
            <a:r>
              <a:rPr lang="de-DE"/>
              <a:t>CSS-Styling: Gestaltung gemäß Design</a:t>
            </a:r>
          </a:p>
          <a:p>
            <a:pPr lvl="1"/>
            <a:r>
              <a:rPr lang="de-DE"/>
              <a:t>Media-Integration: Einfügen von Bildern</a:t>
            </a:r>
          </a:p>
          <a:p>
            <a:r>
              <a:rPr lang="de-DE"/>
              <a:t>Kontrollieren:</a:t>
            </a:r>
          </a:p>
          <a:p>
            <a:pPr lvl="1"/>
            <a:r>
              <a:rPr lang="de-DE"/>
              <a:t>Funktionale Tests: Überprüfung der Webseiten-Funktionen</a:t>
            </a:r>
          </a:p>
          <a:p>
            <a:pPr lvl="1"/>
            <a:r>
              <a:rPr lang="de-DE"/>
              <a:t>Benutzbarkeitstests: Sicherstellen der Benutzerfreundlichkeit</a:t>
            </a:r>
          </a:p>
          <a:p>
            <a:pPr lvl="1"/>
            <a:r>
              <a:rPr lang="de-DE"/>
              <a:t>Kompatibilitätstests: Überprüfung auf verschiedenen Plattformen und Browsern</a:t>
            </a:r>
          </a:p>
          <a:p>
            <a:pPr lvl="1"/>
            <a:r>
              <a:rPr lang="de-DE"/>
              <a:t>Fehlerbehebung: Identifikation und Behebung von Fehlern</a:t>
            </a:r>
          </a:p>
          <a:p>
            <a:r>
              <a:rPr lang="de-DE"/>
              <a:t>Auswerten:</a:t>
            </a:r>
          </a:p>
          <a:p>
            <a:pPr lvl="1"/>
            <a:r>
              <a:rPr lang="de-DE"/>
              <a:t>Projektrückblick: Analyse des Projektverlaufs und Identifikation der Stärken</a:t>
            </a:r>
          </a:p>
          <a:p>
            <a:pPr lvl="1"/>
            <a:r>
              <a:rPr lang="de-DE"/>
              <a:t>Feedback einholen</a:t>
            </a:r>
          </a:p>
          <a:p>
            <a:pPr lvl="1"/>
            <a:r>
              <a:rPr lang="de-DE" err="1"/>
              <a:t>Lessons</a:t>
            </a:r>
            <a:r>
              <a:rPr lang="de-DE"/>
              <a:t> </a:t>
            </a:r>
            <a:r>
              <a:rPr lang="de-DE" err="1"/>
              <a:t>Learned</a:t>
            </a:r>
            <a:r>
              <a:rPr lang="de-DE"/>
              <a:t>: Dokumentation der Ergebnisse</a:t>
            </a:r>
            <a:endParaRPr lang="de-CH"/>
          </a:p>
        </p:txBody>
      </p:sp>
    </p:spTree>
    <p:extLst>
      <p:ext uri="{BB962C8B-B14F-4D97-AF65-F5344CB8AC3E}">
        <p14:creationId xmlns:p14="http://schemas.microsoft.com/office/powerpoint/2010/main" val="35047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9BBA4-8F8A-5138-7A43-4511914D8B0E}"/>
              </a:ext>
            </a:extLst>
          </p:cNvPr>
          <p:cNvSpPr>
            <a:spLocks noGrp="1"/>
          </p:cNvSpPr>
          <p:nvPr>
            <p:ph type="title"/>
          </p:nvPr>
        </p:nvSpPr>
        <p:spPr>
          <a:xfrm>
            <a:off x="1451579" y="-1"/>
            <a:ext cx="9291215" cy="720437"/>
          </a:xfrm>
        </p:spPr>
        <p:txBody>
          <a:bodyPr/>
          <a:lstStyle/>
          <a:p>
            <a:r>
              <a:rPr lang="de-DE" err="1"/>
              <a:t>Soll-ist-vergleich</a:t>
            </a:r>
            <a:endParaRPr lang="de-CH"/>
          </a:p>
        </p:txBody>
      </p:sp>
      <p:sp>
        <p:nvSpPr>
          <p:cNvPr id="3" name="Inhaltsplatzhalter 2">
            <a:extLst>
              <a:ext uri="{FF2B5EF4-FFF2-40B4-BE49-F238E27FC236}">
                <a16:creationId xmlns:a16="http://schemas.microsoft.com/office/drawing/2014/main" id="{8706C334-86FC-E645-981D-3F78262DA602}"/>
              </a:ext>
            </a:extLst>
          </p:cNvPr>
          <p:cNvSpPr>
            <a:spLocks noGrp="1"/>
          </p:cNvSpPr>
          <p:nvPr>
            <p:ph idx="1"/>
          </p:nvPr>
        </p:nvSpPr>
        <p:spPr>
          <a:xfrm>
            <a:off x="1451579" y="581891"/>
            <a:ext cx="9291215" cy="5495635"/>
          </a:xfrm>
        </p:spPr>
        <p:txBody>
          <a:bodyPr>
            <a:normAutofit/>
          </a:bodyPr>
          <a:lstStyle/>
          <a:p>
            <a:r>
              <a:rPr lang="de-DE"/>
              <a:t>Webseite und Benutzerfreundlichkeit</a:t>
            </a:r>
          </a:p>
          <a:p>
            <a:pPr lvl="1"/>
            <a:r>
              <a:rPr lang="de-DE"/>
              <a:t>Soll: Gutes Webdesign, funktioniert auf Mobilgeräten</a:t>
            </a:r>
          </a:p>
          <a:p>
            <a:pPr lvl="1"/>
            <a:r>
              <a:rPr lang="de-DE"/>
              <a:t>Ist: Gut auf Laptops/Desktops, Änderungen für Mobilgeräte nötig</a:t>
            </a:r>
          </a:p>
          <a:p>
            <a:r>
              <a:rPr lang="de-DE"/>
              <a:t>Inhalte:</a:t>
            </a:r>
          </a:p>
          <a:p>
            <a:pPr lvl="1"/>
            <a:r>
              <a:rPr lang="de-DE"/>
              <a:t>Soll: Lernblätter für Anfänger</a:t>
            </a:r>
          </a:p>
          <a:p>
            <a:pPr lvl="1"/>
            <a:r>
              <a:rPr lang="de-DE"/>
              <a:t>Ist: Lernblätter vollständig, Ergänzungen für Fortgeschrittene nötig</a:t>
            </a:r>
          </a:p>
          <a:p>
            <a:r>
              <a:rPr lang="de-DE"/>
              <a:t>Zugänglichkeit:</a:t>
            </a:r>
          </a:p>
          <a:p>
            <a:pPr lvl="1"/>
            <a:r>
              <a:rPr lang="de-DE"/>
              <a:t>Soll: Leicht navigierbare, benutzerfreundliche Oberfläche</a:t>
            </a:r>
          </a:p>
          <a:p>
            <a:pPr lvl="1"/>
            <a:r>
              <a:rPr lang="de-DE"/>
              <a:t>Ist: Unstrukturierte Webseite, Veränderungen erforderlich</a:t>
            </a:r>
          </a:p>
          <a:p>
            <a:r>
              <a:rPr lang="de-DE"/>
              <a:t>Tests und Nutzerfeedbacks:</a:t>
            </a:r>
          </a:p>
          <a:p>
            <a:pPr lvl="1"/>
            <a:r>
              <a:rPr lang="de-DE"/>
              <a:t>Soll: Durchführung mehrerer Nutzerfeedbacks</a:t>
            </a:r>
          </a:p>
          <a:p>
            <a:pPr lvl="1"/>
            <a:r>
              <a:rPr lang="de-DE"/>
              <a:t>Ist: Nutzertests durchgeführt, größtenteils positive Feedbacks, einige Verbesserungsvorschläge</a:t>
            </a:r>
          </a:p>
          <a:p>
            <a:pPr lvl="1"/>
            <a:endParaRPr lang="de-DE"/>
          </a:p>
        </p:txBody>
      </p:sp>
    </p:spTree>
    <p:extLst>
      <p:ext uri="{BB962C8B-B14F-4D97-AF65-F5344CB8AC3E}">
        <p14:creationId xmlns:p14="http://schemas.microsoft.com/office/powerpoint/2010/main" val="23978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71D577-CCD0-B0E7-78EE-FD9578A97A98}"/>
              </a:ext>
            </a:extLst>
          </p:cNvPr>
          <p:cNvSpPr>
            <a:spLocks noGrp="1"/>
          </p:cNvSpPr>
          <p:nvPr>
            <p:ph type="title"/>
          </p:nvPr>
        </p:nvSpPr>
        <p:spPr>
          <a:xfrm>
            <a:off x="1451580" y="804520"/>
            <a:ext cx="5550355" cy="1049235"/>
          </a:xfrm>
        </p:spPr>
        <p:txBody>
          <a:bodyPr>
            <a:normAutofit/>
          </a:bodyPr>
          <a:lstStyle/>
          <a:p>
            <a:r>
              <a:rPr lang="de-DE"/>
              <a:t>Mittel und Methoden</a:t>
            </a:r>
            <a:endParaRPr lang="de-CH"/>
          </a:p>
        </p:txBody>
      </p:sp>
      <p:sp>
        <p:nvSpPr>
          <p:cNvPr id="3" name="Inhaltsplatzhalter 2">
            <a:extLst>
              <a:ext uri="{FF2B5EF4-FFF2-40B4-BE49-F238E27FC236}">
                <a16:creationId xmlns:a16="http://schemas.microsoft.com/office/drawing/2014/main" id="{CB4D2B44-0A3B-8AB7-DC61-395A63EB1DBE}"/>
              </a:ext>
            </a:extLst>
          </p:cNvPr>
          <p:cNvSpPr>
            <a:spLocks noGrp="1"/>
          </p:cNvSpPr>
          <p:nvPr>
            <p:ph idx="1"/>
          </p:nvPr>
        </p:nvSpPr>
        <p:spPr>
          <a:xfrm>
            <a:off x="1451580" y="2015732"/>
            <a:ext cx="5550355" cy="3450613"/>
          </a:xfrm>
        </p:spPr>
        <p:txBody>
          <a:bodyPr>
            <a:normAutofit/>
          </a:bodyPr>
          <a:lstStyle/>
          <a:p>
            <a:pPr>
              <a:lnSpc>
                <a:spcPct val="110000"/>
              </a:lnSpc>
            </a:pPr>
            <a:r>
              <a:rPr lang="de-DE" sz="1600"/>
              <a:t>Technologien: HTML, CSS, Google Fonts, Google Maps </a:t>
            </a:r>
          </a:p>
          <a:p>
            <a:pPr>
              <a:lnSpc>
                <a:spcPct val="110000"/>
              </a:lnSpc>
            </a:pPr>
            <a:r>
              <a:rPr lang="de-DE" sz="1600"/>
              <a:t>Tools: Visual Studio Codes, W3Schools </a:t>
            </a:r>
          </a:p>
          <a:p>
            <a:pPr marL="0" indent="0">
              <a:lnSpc>
                <a:spcPct val="110000"/>
              </a:lnSpc>
              <a:buNone/>
            </a:pPr>
            <a:endParaRPr lang="de-DE" sz="1600"/>
          </a:p>
          <a:p>
            <a:pPr>
              <a:lnSpc>
                <a:spcPct val="110000"/>
              </a:lnSpc>
            </a:pPr>
            <a:r>
              <a:rPr lang="de-DE" sz="1600"/>
              <a:t>Technologische Entscheidungen: </a:t>
            </a:r>
          </a:p>
          <a:p>
            <a:pPr>
              <a:lnSpc>
                <a:spcPct val="110000"/>
              </a:lnSpc>
            </a:pPr>
            <a:r>
              <a:rPr lang="de-DE" sz="1600"/>
              <a:t>HTML: Zur Strukturierung der Inhalte. </a:t>
            </a:r>
          </a:p>
          <a:p>
            <a:pPr>
              <a:lnSpc>
                <a:spcPct val="110000"/>
              </a:lnSpc>
            </a:pPr>
            <a:r>
              <a:rPr lang="de-DE" sz="1600"/>
              <a:t>CSS: Zur Gestaltung und Anpassung des Designs. </a:t>
            </a:r>
          </a:p>
          <a:p>
            <a:pPr>
              <a:lnSpc>
                <a:spcPct val="110000"/>
              </a:lnSpc>
            </a:pPr>
            <a:r>
              <a:rPr lang="de-DE" sz="1600"/>
              <a:t>Google Fonts: Für die Auswahl der Schriftart. </a:t>
            </a:r>
          </a:p>
          <a:p>
            <a:pPr>
              <a:lnSpc>
                <a:spcPct val="110000"/>
              </a:lnSpc>
            </a:pPr>
            <a:r>
              <a:rPr lang="de-DE" sz="1600"/>
              <a:t> Google Maps: Für das Einfügen der Standortanzeige.</a:t>
            </a:r>
            <a:endParaRPr lang="de-CH" sz="1600"/>
          </a:p>
        </p:txBody>
      </p:sp>
      <p:grpSp>
        <p:nvGrpSpPr>
          <p:cNvPr id="5132" name="Group 5128">
            <a:extLst>
              <a:ext uri="{FF2B5EF4-FFF2-40B4-BE49-F238E27FC236}">
                <a16:creationId xmlns:a16="http://schemas.microsoft.com/office/drawing/2014/main" id="{FAFF86CF-19EF-4C41-A233-65C86F18F3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5134" name="Rectangle 5129">
              <a:extLst>
                <a:ext uri="{FF2B5EF4-FFF2-40B4-BE49-F238E27FC236}">
                  <a16:creationId xmlns:a16="http://schemas.microsoft.com/office/drawing/2014/main" id="{28E35A49-0DFA-4196-9078-0E4BA36B6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6" name="Rectangle 5130">
              <a:extLst>
                <a:ext uri="{FF2B5EF4-FFF2-40B4-BE49-F238E27FC236}">
                  <a16:creationId xmlns:a16="http://schemas.microsoft.com/office/drawing/2014/main" id="{2F874E7E-962C-4172-BB41-D1A5E8B09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124" name="Picture 4" descr="Visual Studio Code - YouTube">
            <a:extLst>
              <a:ext uri="{FF2B5EF4-FFF2-40B4-BE49-F238E27FC236}">
                <a16:creationId xmlns:a16="http://schemas.microsoft.com/office/drawing/2014/main" id="{BF19A9A9-A6C9-C98C-5797-180F9084F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562" r="3" b="15319"/>
          <a:stretch/>
        </p:blipFill>
        <p:spPr bwMode="auto">
          <a:xfrm>
            <a:off x="8116373" y="1116344"/>
            <a:ext cx="2799103" cy="185078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3schools.com - YouTube">
            <a:extLst>
              <a:ext uri="{FF2B5EF4-FFF2-40B4-BE49-F238E27FC236}">
                <a16:creationId xmlns:a16="http://schemas.microsoft.com/office/drawing/2014/main" id="{D27ECF7E-20F2-42BD-456E-983F3C1B73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697" r="3" b="21184"/>
          <a:stretch/>
        </p:blipFill>
        <p:spPr bwMode="auto">
          <a:xfrm>
            <a:off x="8116373" y="3131726"/>
            <a:ext cx="2799103" cy="185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1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2714A9-3864-697E-13C3-E99115F8CF26}"/>
              </a:ext>
            </a:extLst>
          </p:cNvPr>
          <p:cNvSpPr>
            <a:spLocks noGrp="1"/>
          </p:cNvSpPr>
          <p:nvPr>
            <p:ph type="title"/>
          </p:nvPr>
        </p:nvSpPr>
        <p:spPr>
          <a:xfrm>
            <a:off x="1451579" y="1"/>
            <a:ext cx="9291215" cy="655781"/>
          </a:xfrm>
        </p:spPr>
        <p:txBody>
          <a:bodyPr/>
          <a:lstStyle/>
          <a:p>
            <a:r>
              <a:rPr lang="de-DE" err="1"/>
              <a:t>Testing</a:t>
            </a:r>
            <a:endParaRPr lang="de-CH"/>
          </a:p>
        </p:txBody>
      </p:sp>
      <p:sp>
        <p:nvSpPr>
          <p:cNvPr id="3" name="Inhaltsplatzhalter 2">
            <a:extLst>
              <a:ext uri="{FF2B5EF4-FFF2-40B4-BE49-F238E27FC236}">
                <a16:creationId xmlns:a16="http://schemas.microsoft.com/office/drawing/2014/main" id="{86418DDD-E50C-CE1A-E40E-472D598C1265}"/>
              </a:ext>
            </a:extLst>
          </p:cNvPr>
          <p:cNvSpPr>
            <a:spLocks noGrp="1"/>
          </p:cNvSpPr>
          <p:nvPr>
            <p:ph idx="1"/>
          </p:nvPr>
        </p:nvSpPr>
        <p:spPr>
          <a:xfrm>
            <a:off x="1451579" y="498764"/>
            <a:ext cx="9291215" cy="5495636"/>
          </a:xfrm>
        </p:spPr>
        <p:txBody>
          <a:bodyPr>
            <a:normAutofit lnSpcReduction="10000"/>
          </a:bodyPr>
          <a:lstStyle/>
          <a:p>
            <a:r>
              <a:rPr lang="de-DE"/>
              <a:t>Funktionstests:</a:t>
            </a:r>
          </a:p>
          <a:p>
            <a:pPr lvl="1"/>
            <a:r>
              <a:rPr lang="de-DE"/>
              <a:t>Ziel: Überprüfung aller Interaktionen</a:t>
            </a:r>
          </a:p>
          <a:p>
            <a:pPr lvl="1"/>
            <a:r>
              <a:rPr lang="de-DE"/>
              <a:t>Getestet: Links, Kontaktformulare, Bildgalerie</a:t>
            </a:r>
          </a:p>
          <a:p>
            <a:r>
              <a:rPr lang="de-DE"/>
              <a:t>Benutzerfreundlichkeittests:</a:t>
            </a:r>
          </a:p>
          <a:p>
            <a:pPr lvl="1"/>
            <a:r>
              <a:rPr lang="de-DE"/>
              <a:t>Ziel: Verbesserung der Bedienbarkeit</a:t>
            </a:r>
          </a:p>
          <a:p>
            <a:pPr lvl="1"/>
            <a:r>
              <a:rPr lang="de-DE"/>
              <a:t>Methode: Kollegen testeten Funktionen und gaben Feedback zu Bildgrößen und Bedienung</a:t>
            </a:r>
          </a:p>
          <a:p>
            <a:r>
              <a:rPr lang="de-DE"/>
              <a:t>Kompabilitätstests:</a:t>
            </a:r>
          </a:p>
          <a:p>
            <a:pPr lvl="1"/>
            <a:r>
              <a:rPr lang="de-DE"/>
              <a:t>Ziel: Sicherstellung der Darstellung auf verschiedenen Browsern und Geräten</a:t>
            </a:r>
          </a:p>
          <a:p>
            <a:pPr lvl="1"/>
            <a:r>
              <a:rPr lang="de-DE"/>
              <a:t>Getestet: Desktop/Computer und Smartphones (Auf Laptop in Smartphone Ansicht)</a:t>
            </a:r>
          </a:p>
          <a:p>
            <a:r>
              <a:rPr lang="de-DE"/>
              <a:t>Leistungstests:</a:t>
            </a:r>
          </a:p>
          <a:p>
            <a:pPr lvl="1"/>
            <a:r>
              <a:rPr lang="de-DE"/>
              <a:t>Ziel: Bewertung von Reaktionszeit und Stabilität</a:t>
            </a:r>
          </a:p>
          <a:p>
            <a:pPr lvl="1"/>
            <a:r>
              <a:rPr lang="de-DE"/>
              <a:t>Methode: Webseite mit mehreren offenen Tabs getestet</a:t>
            </a:r>
          </a:p>
          <a:p>
            <a:pPr marL="457200" lvl="1" indent="0">
              <a:buNone/>
            </a:pPr>
            <a:endParaRPr lang="de-CH"/>
          </a:p>
        </p:txBody>
      </p:sp>
    </p:spTree>
    <p:extLst>
      <p:ext uri="{BB962C8B-B14F-4D97-AF65-F5344CB8AC3E}">
        <p14:creationId xmlns:p14="http://schemas.microsoft.com/office/powerpoint/2010/main" val="292431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7177" name="Picture 7176">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7179" name="Straight Connector 7178">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1AEA9610-F273-3B75-8B34-A452E95DC649}"/>
              </a:ext>
            </a:extLst>
          </p:cNvPr>
          <p:cNvSpPr>
            <a:spLocks noGrp="1"/>
          </p:cNvSpPr>
          <p:nvPr>
            <p:ph type="title"/>
          </p:nvPr>
        </p:nvSpPr>
        <p:spPr>
          <a:xfrm>
            <a:off x="1452616" y="962902"/>
            <a:ext cx="4171480" cy="2471104"/>
          </a:xfrm>
        </p:spPr>
        <p:txBody>
          <a:bodyPr vert="horz" lIns="91440" tIns="45720" rIns="91440" bIns="0" rtlCol="0" anchor="b">
            <a:normAutofit/>
          </a:bodyPr>
          <a:lstStyle/>
          <a:p>
            <a:r>
              <a:rPr lang="en-US" sz="4800"/>
              <a:t>demo</a:t>
            </a:r>
          </a:p>
        </p:txBody>
      </p:sp>
      <p:pic>
        <p:nvPicPr>
          <p:cNvPr id="7170" name="Picture 2" descr="DEMO- TEST PAPERS">
            <a:extLst>
              <a:ext uri="{FF2B5EF4-FFF2-40B4-BE49-F238E27FC236}">
                <a16:creationId xmlns:a16="http://schemas.microsoft.com/office/drawing/2014/main" id="{FDE89948-A495-7CD1-5775-3C907AAA86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4411" y="1275798"/>
            <a:ext cx="4960442" cy="372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53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234" name="Rectangle 9233">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9236" name="Picture 9235">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9238" name="Straight Connector 9237">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57A6FB9F-C263-1B9B-A838-045EE322A497}"/>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Fazit</a:t>
            </a:r>
          </a:p>
        </p:txBody>
      </p:sp>
      <p:grpSp>
        <p:nvGrpSpPr>
          <p:cNvPr id="9240" name="Group 9239">
            <a:extLst>
              <a:ext uri="{FF2B5EF4-FFF2-40B4-BE49-F238E27FC236}">
                <a16:creationId xmlns:a16="http://schemas.microsoft.com/office/drawing/2014/main" id="{AB33A95E-0906-44E1-B92A-4BA43CCF12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00983" y="323838"/>
            <a:ext cx="7385844" cy="3652791"/>
            <a:chOff x="2400983" y="323838"/>
            <a:chExt cx="7385844" cy="3652791"/>
          </a:xfrm>
        </p:grpSpPr>
        <p:sp>
          <p:nvSpPr>
            <p:cNvPr id="9241" name="Rectangle 9240">
              <a:extLst>
                <a:ext uri="{FF2B5EF4-FFF2-40B4-BE49-F238E27FC236}">
                  <a16:creationId xmlns:a16="http://schemas.microsoft.com/office/drawing/2014/main" id="{ABCE26DA-AE63-4CBC-A471-74DDF99CA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00983" y="323838"/>
              <a:ext cx="7385844" cy="3652791"/>
            </a:xfrm>
            <a:prstGeom prst="rect">
              <a:avLst/>
            </a:prstGeom>
            <a:blipFill dpi="0" rotWithShape="1">
              <a:blip r:embed="rId4">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42" name="Rectangle 9241">
              <a:extLst>
                <a:ext uri="{FF2B5EF4-FFF2-40B4-BE49-F238E27FC236}">
                  <a16:creationId xmlns:a16="http://schemas.microsoft.com/office/drawing/2014/main" id="{A2AB559D-643B-4201-87CA-B90B3A431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15102" y="647445"/>
              <a:ext cx="6750882" cy="3002215"/>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44" name="Rectangle 9243">
            <a:extLst>
              <a:ext uri="{FF2B5EF4-FFF2-40B4-BE49-F238E27FC236}">
                <a16:creationId xmlns:a16="http://schemas.microsoft.com/office/drawing/2014/main" id="{48429696-297C-419D-914E-E7602BBB1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1293" y="812570"/>
            <a:ext cx="6430814" cy="2662923"/>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Smiley Face Expressions Sad - WALTS WELT">
            <a:extLst>
              <a:ext uri="{FF2B5EF4-FFF2-40B4-BE49-F238E27FC236}">
                <a16:creationId xmlns:a16="http://schemas.microsoft.com/office/drawing/2014/main" id="{CAD7FF42-97AB-73B7-824B-C3115CED37E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44613" y="963739"/>
            <a:ext cx="2369223" cy="236922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miley Face Print – BFF PRINT SHOP">
            <a:extLst>
              <a:ext uri="{FF2B5EF4-FFF2-40B4-BE49-F238E27FC236}">
                <a16:creationId xmlns:a16="http://schemas.microsoft.com/office/drawing/2014/main" id="{55DE1591-ABD8-23AE-920F-58989F459F83}"/>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709410" y="963739"/>
            <a:ext cx="1897266" cy="236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34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8213" name="Picture 8200">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8214" name="Straight Connector 8202">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1C6FD5BD-2AC1-0A2E-A625-74085F6A4D3D}"/>
              </a:ext>
            </a:extLst>
          </p:cNvPr>
          <p:cNvSpPr>
            <a:spLocks noGrp="1"/>
          </p:cNvSpPr>
          <p:nvPr>
            <p:ph type="title"/>
          </p:nvPr>
        </p:nvSpPr>
        <p:spPr>
          <a:xfrm>
            <a:off x="1452616" y="962902"/>
            <a:ext cx="4171480" cy="2471104"/>
          </a:xfrm>
        </p:spPr>
        <p:txBody>
          <a:bodyPr vert="horz" lIns="91440" tIns="45720" rIns="91440" bIns="0" rtlCol="0" anchor="b">
            <a:normAutofit/>
          </a:bodyPr>
          <a:lstStyle/>
          <a:p>
            <a:r>
              <a:rPr lang="en-US" sz="4800"/>
              <a:t>Abschluss</a:t>
            </a:r>
          </a:p>
        </p:txBody>
      </p:sp>
      <p:pic>
        <p:nvPicPr>
          <p:cNvPr id="8194" name="Picture 2" descr="Schluss machen – klar und deutlich - Wirkungsvolles Reden &amp; Sprachliche  Cleverness">
            <a:extLst>
              <a:ext uri="{FF2B5EF4-FFF2-40B4-BE49-F238E27FC236}">
                <a16:creationId xmlns:a16="http://schemas.microsoft.com/office/drawing/2014/main" id="{7EB445B3-308D-7279-3F28-99D9A7452A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4411" y="1480416"/>
            <a:ext cx="4960442" cy="331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71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EC0A1D-051F-3421-46D7-6D8529B48BE2}"/>
              </a:ext>
            </a:extLst>
          </p:cNvPr>
          <p:cNvSpPr>
            <a:spLocks noGrp="1"/>
          </p:cNvSpPr>
          <p:nvPr>
            <p:ph type="title"/>
          </p:nvPr>
        </p:nvSpPr>
        <p:spPr>
          <a:xfrm>
            <a:off x="1451579" y="192025"/>
            <a:ext cx="9291215" cy="822959"/>
          </a:xfrm>
        </p:spPr>
        <p:txBody>
          <a:bodyPr/>
          <a:lstStyle/>
          <a:p>
            <a:r>
              <a:rPr lang="de-DE"/>
              <a:t>Inhaltsverzeichnis</a:t>
            </a:r>
            <a:endParaRPr lang="de-CH"/>
          </a:p>
        </p:txBody>
      </p:sp>
      <p:sp>
        <p:nvSpPr>
          <p:cNvPr id="3" name="Inhaltsplatzhalter 2">
            <a:extLst>
              <a:ext uri="{FF2B5EF4-FFF2-40B4-BE49-F238E27FC236}">
                <a16:creationId xmlns:a16="http://schemas.microsoft.com/office/drawing/2014/main" id="{03F16E69-9A85-4904-5AAA-5A6FCC60F503}"/>
              </a:ext>
            </a:extLst>
          </p:cNvPr>
          <p:cNvSpPr>
            <a:spLocks noGrp="1"/>
          </p:cNvSpPr>
          <p:nvPr>
            <p:ph idx="1"/>
          </p:nvPr>
        </p:nvSpPr>
        <p:spPr>
          <a:xfrm>
            <a:off x="1451579" y="868680"/>
            <a:ext cx="9291215" cy="5184801"/>
          </a:xfrm>
        </p:spPr>
        <p:txBody>
          <a:bodyPr/>
          <a:lstStyle/>
          <a:p>
            <a:r>
              <a:rPr lang="de-DE"/>
              <a:t>PSP</a:t>
            </a:r>
          </a:p>
          <a:p>
            <a:r>
              <a:rPr lang="de-DE"/>
              <a:t>GANTT</a:t>
            </a:r>
          </a:p>
          <a:p>
            <a:r>
              <a:rPr lang="de-DE"/>
              <a:t>MOCKUP</a:t>
            </a:r>
          </a:p>
          <a:p>
            <a:r>
              <a:rPr lang="de-DE"/>
              <a:t>IPERKA</a:t>
            </a:r>
          </a:p>
          <a:p>
            <a:r>
              <a:rPr lang="de-DE"/>
              <a:t>Soll – Ist – Vergleich</a:t>
            </a:r>
          </a:p>
          <a:p>
            <a:r>
              <a:rPr lang="de-DE"/>
              <a:t>Mittel und Methoden</a:t>
            </a:r>
          </a:p>
          <a:p>
            <a:r>
              <a:rPr lang="de-DE" err="1"/>
              <a:t>Testing</a:t>
            </a:r>
            <a:endParaRPr lang="de-DE"/>
          </a:p>
          <a:p>
            <a:r>
              <a:rPr lang="de-DE"/>
              <a:t>Demo</a:t>
            </a:r>
          </a:p>
          <a:p>
            <a:r>
              <a:rPr lang="de-DE"/>
              <a:t>Abschluss</a:t>
            </a:r>
          </a:p>
          <a:p>
            <a:endParaRPr lang="de-DE"/>
          </a:p>
          <a:p>
            <a:pPr marL="0" indent="0" algn="r">
              <a:buNone/>
            </a:pPr>
            <a:endParaRPr lang="de-DE"/>
          </a:p>
          <a:p>
            <a:endParaRPr lang="de-DE"/>
          </a:p>
          <a:p>
            <a:endParaRPr lang="de-CH"/>
          </a:p>
        </p:txBody>
      </p:sp>
    </p:spTree>
    <p:extLst>
      <p:ext uri="{BB962C8B-B14F-4D97-AF65-F5344CB8AC3E}">
        <p14:creationId xmlns:p14="http://schemas.microsoft.com/office/powerpoint/2010/main" val="29136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20" name="Picture 10">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1" name="Straight Connector 12">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B9B3268F-C592-02AF-B8B2-29A53569BFB1}"/>
              </a:ext>
            </a:extLst>
          </p:cNvPr>
          <p:cNvSpPr>
            <a:spLocks noGrp="1"/>
          </p:cNvSpPr>
          <p:nvPr>
            <p:ph type="title"/>
          </p:nvPr>
        </p:nvSpPr>
        <p:spPr>
          <a:xfrm>
            <a:off x="1451579" y="804519"/>
            <a:ext cx="9291215" cy="1049235"/>
          </a:xfrm>
        </p:spPr>
        <p:txBody>
          <a:bodyPr vert="horz" lIns="91440" tIns="45720" rIns="91440" bIns="45720" rtlCol="0" anchor="ctr">
            <a:normAutofit/>
          </a:bodyPr>
          <a:lstStyle/>
          <a:p>
            <a:r>
              <a:rPr lang="en-US"/>
              <a:t>PSP</a:t>
            </a:r>
          </a:p>
        </p:txBody>
      </p:sp>
      <p:pic>
        <p:nvPicPr>
          <p:cNvPr id="4" name="Inhaltsplatzhalter 3" descr="Ein Bild, das Screenshot, Text, Rechteck, Farbigkeit enthält.&#10;&#10;Automatisch generierte Beschreibung">
            <a:extLst>
              <a:ext uri="{FF2B5EF4-FFF2-40B4-BE49-F238E27FC236}">
                <a16:creationId xmlns:a16="http://schemas.microsoft.com/office/drawing/2014/main" id="{279680AA-0430-24B3-CD8D-FEE2DA5DD062}"/>
              </a:ext>
            </a:extLst>
          </p:cNvPr>
          <p:cNvPicPr>
            <a:picLocks noGrp="1" noChangeAspect="1"/>
          </p:cNvPicPr>
          <p:nvPr>
            <p:ph idx="1"/>
          </p:nvPr>
        </p:nvPicPr>
        <p:blipFill>
          <a:blip r:embed="rId3"/>
          <a:stretch>
            <a:fillRect/>
          </a:stretch>
        </p:blipFill>
        <p:spPr>
          <a:xfrm>
            <a:off x="1922626" y="1853754"/>
            <a:ext cx="8346748" cy="4110774"/>
          </a:xfrm>
          <a:prstGeom prst="rect">
            <a:avLst/>
          </a:prstGeom>
        </p:spPr>
      </p:pic>
    </p:spTree>
    <p:extLst>
      <p:ext uri="{BB962C8B-B14F-4D97-AF65-F5344CB8AC3E}">
        <p14:creationId xmlns:p14="http://schemas.microsoft.com/office/powerpoint/2010/main" val="315439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73" name="Picture 72">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75" name="Straight Connector 74">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132B20B0-5FA0-27B5-E420-C86247A0D4B7}"/>
              </a:ext>
            </a:extLst>
          </p:cNvPr>
          <p:cNvSpPr>
            <a:spLocks noGrp="1"/>
          </p:cNvSpPr>
          <p:nvPr>
            <p:ph type="title"/>
          </p:nvPr>
        </p:nvSpPr>
        <p:spPr>
          <a:xfrm>
            <a:off x="1451579" y="804519"/>
            <a:ext cx="9291215" cy="1049235"/>
          </a:xfrm>
        </p:spPr>
        <p:txBody>
          <a:bodyPr vert="horz" lIns="91440" tIns="45720" rIns="91440" bIns="45720" rtlCol="0" anchor="ctr">
            <a:normAutofit/>
          </a:bodyPr>
          <a:lstStyle/>
          <a:p>
            <a:r>
              <a:rPr lang="en-US"/>
              <a:t>GANTt</a:t>
            </a:r>
          </a:p>
        </p:txBody>
      </p:sp>
      <p:pic>
        <p:nvPicPr>
          <p:cNvPr id="13" name="Grafik 12">
            <a:extLst>
              <a:ext uri="{FF2B5EF4-FFF2-40B4-BE49-F238E27FC236}">
                <a16:creationId xmlns:a16="http://schemas.microsoft.com/office/drawing/2014/main" id="{606A079A-43F9-5480-B650-5210E5C5666F}"/>
              </a:ext>
            </a:extLst>
          </p:cNvPr>
          <p:cNvPicPr>
            <a:picLocks noChangeAspect="1"/>
          </p:cNvPicPr>
          <p:nvPr/>
        </p:nvPicPr>
        <p:blipFill>
          <a:blip r:embed="rId3"/>
          <a:stretch>
            <a:fillRect/>
          </a:stretch>
        </p:blipFill>
        <p:spPr>
          <a:xfrm>
            <a:off x="1451578" y="1852814"/>
            <a:ext cx="9291215" cy="4140926"/>
          </a:xfrm>
          <a:prstGeom prst="rect">
            <a:avLst/>
          </a:prstGeom>
        </p:spPr>
      </p:pic>
    </p:spTree>
    <p:extLst>
      <p:ext uri="{BB962C8B-B14F-4D97-AF65-F5344CB8AC3E}">
        <p14:creationId xmlns:p14="http://schemas.microsoft.com/office/powerpoint/2010/main" val="121579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1035" name="Picture 1034">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037" name="Straight Connector 1036">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3FA925A5-D41C-3DC6-66EF-AF8C70912133}"/>
              </a:ext>
            </a:extLst>
          </p:cNvPr>
          <p:cNvSpPr>
            <a:spLocks noGrp="1"/>
          </p:cNvSpPr>
          <p:nvPr>
            <p:ph type="title"/>
          </p:nvPr>
        </p:nvSpPr>
        <p:spPr>
          <a:xfrm>
            <a:off x="659301" y="1474968"/>
            <a:ext cx="2823919" cy="1959037"/>
          </a:xfrm>
        </p:spPr>
        <p:txBody>
          <a:bodyPr vert="horz" lIns="91440" tIns="45720" rIns="91440" bIns="0" rtlCol="0" anchor="b">
            <a:normAutofit/>
          </a:bodyPr>
          <a:lstStyle/>
          <a:p>
            <a:r>
              <a:rPr lang="en-US" sz="3600"/>
              <a:t>Mockup</a:t>
            </a:r>
          </a:p>
        </p:txBody>
      </p:sp>
      <p:grpSp>
        <p:nvGrpSpPr>
          <p:cNvPr id="1039" name="Group 1038">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040" name="Rectangle 1039">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3" name="Rectangle 1042">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F66304F-B30C-F276-C658-23FA8CA7BD1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82385" y="1116345"/>
            <a:ext cx="4910305" cy="38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2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71" name="Rectangle 2054">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2072" name="Picture 2056">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73" name="Straight Connector 2058">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074" name="Rectangle 2060">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5" name="Rectangle 2062">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A2A4301-CB22-3DF4-A7AC-38D30FB5C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819" r="1" b="10621"/>
          <a:stretch/>
        </p:blipFill>
        <p:spPr bwMode="auto">
          <a:xfrm>
            <a:off x="2269237" y="1247835"/>
            <a:ext cx="7653528" cy="364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83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92" name="Rectangle 309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3094" name="Picture 309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96" name="Straight Connector 309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098" name="Rectangle 309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6F2CF943-8295-BAB5-39DD-E8FF312C4F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3697" y="1247835"/>
            <a:ext cx="4864608" cy="364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0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4105" name="Picture 410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07" name="Straight Connector 410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109" name="Rectangle 4108">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AE7C2F4-6ED0-0F67-7E01-C93B3C41AF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3697" y="1247835"/>
            <a:ext cx="4864608" cy="364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88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CH"/>
          </a:p>
        </p:txBody>
      </p:sp>
      <p:pic>
        <p:nvPicPr>
          <p:cNvPr id="1033" name="Picture 1032">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035" name="Straight Connector 1034">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D3B27D98-9329-F714-D0F8-BD2D8C3811EB}"/>
              </a:ext>
            </a:extLst>
          </p:cNvPr>
          <p:cNvSpPr>
            <a:spLocks noGrp="1"/>
          </p:cNvSpPr>
          <p:nvPr>
            <p:ph type="title"/>
          </p:nvPr>
        </p:nvSpPr>
        <p:spPr>
          <a:xfrm>
            <a:off x="1452616" y="962902"/>
            <a:ext cx="4171480" cy="2471104"/>
          </a:xfrm>
        </p:spPr>
        <p:txBody>
          <a:bodyPr vert="horz" lIns="91440" tIns="45720" rIns="91440" bIns="0" rtlCol="0" anchor="b">
            <a:normAutofit/>
          </a:bodyPr>
          <a:lstStyle/>
          <a:p>
            <a:r>
              <a:rPr lang="en-US" sz="4800"/>
              <a:t>IPERKA</a:t>
            </a:r>
          </a:p>
        </p:txBody>
      </p:sp>
      <p:pic>
        <p:nvPicPr>
          <p:cNvPr id="1026" name="Picture 2" descr="Lernkartei - Lerntechnik/ methoden | LMS | MemoCard">
            <a:extLst>
              <a:ext uri="{FF2B5EF4-FFF2-40B4-BE49-F238E27FC236}">
                <a16:creationId xmlns:a16="http://schemas.microsoft.com/office/drawing/2014/main" id="{A5375237-9E61-B187-7075-8F2777B7F8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3075" y="805583"/>
            <a:ext cx="4723113" cy="466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30188"/>
      </p:ext>
    </p:extLst>
  </p:cSld>
  <p:clrMapOvr>
    <a:masterClrMapping/>
  </p:clrMapOvr>
</p:sld>
</file>

<file path=ppt/theme/theme1.xml><?xml version="1.0" encoding="utf-8"?>
<a:theme xmlns:a="http://schemas.openxmlformats.org/drawingml/2006/main" name="Katalog">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Katalog</vt:lpstr>
      <vt:lpstr>Drums-Ege Webseite</vt:lpstr>
      <vt:lpstr>Inhaltsverzeichnis</vt:lpstr>
      <vt:lpstr>PSP</vt:lpstr>
      <vt:lpstr>GANTt</vt:lpstr>
      <vt:lpstr>Mockup</vt:lpstr>
      <vt:lpstr>PowerPoint Presentation</vt:lpstr>
      <vt:lpstr>PowerPoint Presentation</vt:lpstr>
      <vt:lpstr>PowerPoint Presentation</vt:lpstr>
      <vt:lpstr>IPERKA</vt:lpstr>
      <vt:lpstr>INFORMEREN, Planen, Entscheiden</vt:lpstr>
      <vt:lpstr>Realisieren, Kontrollieren, Auswerten</vt:lpstr>
      <vt:lpstr>Soll-ist-vergleich</vt:lpstr>
      <vt:lpstr>Mittel und Methoden</vt:lpstr>
      <vt:lpstr>Testing</vt:lpstr>
      <vt:lpstr>demo</vt:lpstr>
      <vt:lpstr>Fazit</vt:lpstr>
      <vt:lpstr>Abschluss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Drums-Ege Webseite</dc:title>
  <dc:creator>Ege Ulu</dc:creator>
  <cp:revision>1</cp:revision>
  <dcterms:created xsi:type="dcterms:W3CDTF">2024-06-18T18:17:23Z</dcterms:created>
  <dcterms:modified xsi:type="dcterms:W3CDTF">2024-11-04T12:48:16Z</dcterms:modified>
</cp:coreProperties>
</file>